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85" r:id="rId3"/>
    <p:sldId id="320" r:id="rId4"/>
    <p:sldId id="322" r:id="rId5"/>
    <p:sldId id="321" r:id="rId6"/>
    <p:sldId id="324" r:id="rId7"/>
    <p:sldId id="325" r:id="rId8"/>
    <p:sldId id="327" r:id="rId9"/>
    <p:sldId id="316" r:id="rId10"/>
    <p:sldId id="326" r:id="rId11"/>
    <p:sldId id="31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69" autoAdjust="0"/>
    <p:restoredTop sz="98547" autoAdjust="0"/>
  </p:normalViewPr>
  <p:slideViewPr>
    <p:cSldViewPr>
      <p:cViewPr>
        <p:scale>
          <a:sx n="125" d="100"/>
          <a:sy n="125" d="100"/>
        </p:scale>
        <p:origin x="-230" y="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164BB-BC74-4808-9138-8796A18B6802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11F0D-05AE-4C10-81AA-1FF4C60BA5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3;&#1091;&#1088;&#1084;&#1080;&#1077;&#1074;&#1072;%20&#1043;.&#1040;%20&#1089;&#1077;&#1084;&#1080;&#1085;&#1072;&#1088;%2018\0ececd3e-f3ca-47ba-b1a1-25cecc23a1ca.MP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3;&#1091;&#1088;&#1084;&#1080;&#1077;&#1074;&#1072;%20&#1043;.&#1040;%20&#1089;&#1077;&#1084;&#1080;&#1085;&#1072;&#1088;%2018\fragment-1_ZyXnHLDb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564904"/>
            <a:ext cx="9001156" cy="38610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Роль цифровых инструментов «Точка роста» в формировании естественно научной грамотности на уроках биологии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334375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43438" y="5643578"/>
            <a:ext cx="4246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Нурмиева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Г.А., учитель  биологии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МБОУ «СОШ № 4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г.Мамадыш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 РТ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Выводы: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-научно объяснять явления;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понимать особенности естественнонаучного исследования;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научно интерпретировать данные и использовать доказательства для получения выводов.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озалия Накиповна\Desktop\kartinka-spasibo-za-vnimanie-dlya-prezentacii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3402" y="0"/>
            <a:ext cx="4389377" cy="457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-6270"/>
            <a:ext cx="5832648" cy="42210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3401" y="4221088"/>
            <a:ext cx="457200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4214818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653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Перечень датчиков</a:t>
            </a:r>
            <a:endParaRPr lang="ru-RU" dirty="0"/>
          </a:p>
        </p:txBody>
      </p:sp>
      <p:pic>
        <p:nvPicPr>
          <p:cNvPr id="5" name="Picture 2" descr="C:\Users\СОШ 4 №1\Downloads\0d4b9bb9-f7e6-458a-b24c-1370a137f0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934146" y="566128"/>
            <a:ext cx="513278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03200"/>
            <a:ext cx="4432300" cy="66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0ececd3e-f3ca-47ba-b1a1-25cecc23a1ca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19061" y="154108"/>
            <a:ext cx="9263061" cy="6947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25" r="6957"/>
          <a:stretch>
            <a:fillRect/>
          </a:stretch>
        </p:blipFill>
        <p:spPr bwMode="auto">
          <a:xfrm>
            <a:off x="-9709" y="428604"/>
            <a:ext cx="9153709" cy="5626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>
            <a:off x="4500562" y="3143248"/>
            <a:ext cx="100013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572132" y="3143248"/>
            <a:ext cx="107157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214678" y="2285992"/>
            <a:ext cx="13573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Кардиоинтервал</a:t>
            </a:r>
            <a:r>
              <a:rPr lang="ru-RU" sz="11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43372" y="2714620"/>
            <a:ext cx="1785950" cy="2539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5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Кардиоинтервал_2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429256" y="2857496"/>
            <a:ext cx="1428760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Кардиоинтервал_3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215206" y="3071810"/>
            <a:ext cx="100013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29455" y="3429000"/>
            <a:ext cx="171451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43768" y="2500306"/>
            <a:ext cx="150019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572396" y="3429000"/>
            <a:ext cx="8572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929586" y="3000372"/>
            <a:ext cx="71438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929454" y="3143248"/>
            <a:ext cx="857256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Вывод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Продолжительность одного сердечного цикла –это время интервала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RR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-Значение данного интервала в формуле (ЧСС=60/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определяет частоту сердечных сокращений.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Выполнение практических работ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Подсчет пульса и измерение артериального давления при помощи  при помощи мульти датчика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Releon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ragment-1_ZyXnHLDb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357222" y="-192108"/>
            <a:ext cx="9858444" cy="6429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112</Words>
  <Application>Microsoft Office PowerPoint</Application>
  <PresentationFormat>Экран (4:3)</PresentationFormat>
  <Paragraphs>24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Перечень датчиков</vt:lpstr>
      <vt:lpstr>Слайд 4</vt:lpstr>
      <vt:lpstr> 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TonyBars</dc:creator>
  <cp:lastModifiedBy>СОШ 4 №1</cp:lastModifiedBy>
  <cp:revision>120</cp:revision>
  <dcterms:created xsi:type="dcterms:W3CDTF">2021-09-28T14:28:45Z</dcterms:created>
  <dcterms:modified xsi:type="dcterms:W3CDTF">2022-03-18T09:44:28Z</dcterms:modified>
</cp:coreProperties>
</file>